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8E008D-9E32-4249-A49A-D40A2BE3B27F}" v="57" dt="2022-02-24T16:15:09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8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34E3-6E25-43D1-8321-BEE31FA58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FF552-D2E5-455B-A691-F305581B6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516B-F7DA-43BC-9598-E2067E9A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E0588-2AAD-4A89-963A-F66D100B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1DB7-A438-433E-9BBE-2A8017DE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19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39EC-B32B-4E3A-88FA-FEDBFB7B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70228-6A61-472C-BC25-95C735BBE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7B4D-0627-43AE-BB53-9B5AE2B1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0482A-58BB-4190-951B-B1561DFB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3E41-0753-4DCC-9668-9D4A1F0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35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7433C6-6E77-4083-B1FC-A67A5E131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E6794-463C-457F-A3C4-6DA8473EB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DFFDD-1987-4E9B-AD35-2F3C9C3E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6B2A-04B3-4D9E-BB54-18AC782D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41674-DBDD-44BE-9034-D1457D11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2CD4-4623-45F5-9F88-6858B7A7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0D8FE-5510-4A00-9BC3-0C32F389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96EF4-1A62-4734-A3D5-CAF3F30C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CC108-373F-42C7-9ACC-8D837554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A9B8E-DD6A-4972-8B2B-B3B3EEEB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87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310D-04C0-454D-98CB-039A884D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15C73-6A0F-4346-8040-525EC216B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04174-C99A-48FE-950B-E9551AD5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581AC-BDCA-4252-A0E4-75DD5AB0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99580-2D99-48A2-AA30-CED730D6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9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AFD4-423C-4E4C-B824-BC1489DA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7D658-2DA1-431A-98AC-207CC3D31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EE6E6-F1A8-4A1B-9154-34D060C9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BDF4-898A-41F6-B9CE-6843C66E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5224C-2C57-4389-A122-4670ECE7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7D00B-FD9B-441E-9CCB-A3365879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7EFA-3F3A-429E-B71C-E4EF45A4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4B5BA-AD81-4C51-9BF4-F1FAB481E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CB787-B9AD-4195-A078-5D33D5C64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D2262-DF1E-4FB3-BFDA-C058918C5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C4112B-4EBA-4F11-BD99-C300775A6B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E7B288-AF0A-42CD-A0E5-D56985F8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43E2D-C36D-4189-9B55-1DB23288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3FA4C-CC45-4BB7-98F9-6882BAF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91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229C-8032-4275-B956-C71BA23B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B423A-7E1C-4D23-A4FC-029801AD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781DE-1A96-4E40-BEB4-E055A827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B3E20-04AC-4532-89D9-98DC276B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0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2BFE8-2782-4FFA-B969-A5CADF991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0B9CC-5F0D-414C-8DF7-CD71B7E8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4D077-8945-42FC-B9C4-3BFF8DBBC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59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1492-0193-41E3-BC2A-A53DB4C0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3528D-E37C-4CDB-BB09-DAAD042B4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1C9D4-BAD2-499B-958B-1DF0FBF3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8B98B-2D60-4C69-9EF9-2D5A5693C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FA672-7859-4955-ADB6-437714C9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E5DD9-63B1-4A14-9869-749C2EC6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06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6C09-D269-4982-AB01-5C9A68B8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1923E-2C75-4D5A-B6AD-3D5BAF949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33E12-CB8D-40F3-ABC9-31C6CD737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34E6E-8248-4589-9CC9-788FBD4A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4EE53-00EC-44E7-88FF-FB450C8F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2DCB5-4C4D-40CF-B6F8-DE14D031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6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F48DA-DB0D-40A5-91D7-888E4A47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5D357-E9F3-4A10-978C-CAA13AA6E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9E5B3-BBC3-4B6E-B290-708C331B6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D489F-E4F9-452E-B732-68A698EE1D12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8107E-D8A7-427E-B7DA-9088DC056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F8780-820A-4A60-829C-500E5498C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ECBD-064E-4FAD-AE18-8688436FA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89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BC9C70-C1B2-4FA0-AEB4-AB3256711A81}"/>
              </a:ext>
            </a:extLst>
          </p:cNvPr>
          <p:cNvSpPr txBox="1">
            <a:spLocks/>
          </p:cNvSpPr>
          <p:nvPr/>
        </p:nvSpPr>
        <p:spPr>
          <a:xfrm>
            <a:off x="0" y="1900131"/>
            <a:ext cx="12191999" cy="22519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6FE1F-82B5-40C3-97E4-35FBB377A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55" y="1451947"/>
            <a:ext cx="10360090" cy="1692469"/>
          </a:xfrm>
        </p:spPr>
        <p:txBody>
          <a:bodyPr/>
          <a:lstStyle/>
          <a:p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Prezentacija projekta</a:t>
            </a:r>
            <a:endParaRPr lang="en-GB" dirty="0">
              <a:solidFill>
                <a:schemeClr val="bg1">
                  <a:lumMod val="9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B3B18-118F-4D60-A6E1-4019881E1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37640"/>
            <a:ext cx="9144000" cy="1212889"/>
          </a:xfrm>
        </p:spPr>
        <p:txBody>
          <a:bodyPr/>
          <a:lstStyle/>
          <a:p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Kolegij: </a:t>
            </a:r>
            <a:r>
              <a:rPr lang="hr-HR" dirty="0" err="1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3D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modeliranje</a:t>
            </a:r>
            <a:endParaRPr lang="en-GB" dirty="0">
              <a:solidFill>
                <a:schemeClr val="bg1">
                  <a:lumMod val="9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E7A78-6A2E-4946-B571-5D8F3CBDA841}"/>
              </a:ext>
            </a:extLst>
          </p:cNvPr>
          <p:cNvSpPr txBox="1"/>
          <p:nvPr/>
        </p:nvSpPr>
        <p:spPr>
          <a:xfrm>
            <a:off x="2809875" y="262612"/>
            <a:ext cx="657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 err="1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Tehničko</a:t>
            </a:r>
            <a:r>
              <a:rPr lang="en-GB" b="0" i="0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b="0" i="0" dirty="0" err="1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veleučilište</a:t>
            </a:r>
            <a:r>
              <a:rPr lang="en-GB" b="0" i="0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u </a:t>
            </a:r>
            <a:r>
              <a:rPr lang="en-GB" b="0" i="0" dirty="0" err="1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Zagrebu</a:t>
            </a:r>
            <a:r>
              <a:rPr lang="en-GB" b="0" i="0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hr-HR" b="0" i="0" dirty="0"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GB" b="0" i="0" dirty="0" err="1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ak</a:t>
            </a:r>
            <a:r>
              <a:rPr lang="en-GB" b="0" i="0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god. 202</a:t>
            </a:r>
            <a:r>
              <a:rPr lang="hr-HR" b="0" i="0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1.</a:t>
            </a:r>
            <a:r>
              <a:rPr lang="en-GB" b="0" i="0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/2022</a:t>
            </a:r>
            <a:r>
              <a:rPr lang="hr-HR" b="0" i="0" dirty="0"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endParaRPr lang="en-GB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C5536-F261-4407-B03B-671B780FC69A}"/>
              </a:ext>
            </a:extLst>
          </p:cNvPr>
          <p:cNvSpPr txBox="1"/>
          <p:nvPr/>
        </p:nvSpPr>
        <p:spPr>
          <a:xfrm>
            <a:off x="7448550" y="5951459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Luka Kečkeš</a:t>
            </a:r>
          </a:p>
        </p:txBody>
      </p:sp>
    </p:spTree>
    <p:extLst>
      <p:ext uri="{BB962C8B-B14F-4D97-AF65-F5344CB8AC3E}">
        <p14:creationId xmlns:p14="http://schemas.microsoft.com/office/powerpoint/2010/main" val="310031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F4C0B9-074C-4F98-91F9-72FEC4C6380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4. Faza: Asteroidni pojas</a:t>
            </a:r>
          </a:p>
        </p:txBody>
      </p:sp>
      <p:pic>
        <p:nvPicPr>
          <p:cNvPr id="3" name="Picture 2" descr="A group of planets in space&#10;&#10;Description automatically generated with medium confidence">
            <a:extLst>
              <a:ext uri="{FF2B5EF4-FFF2-40B4-BE49-F238E27FC236}">
                <a16:creationId xmlns:a16="http://schemas.microsoft.com/office/drawing/2014/main" id="{0CD839CA-9818-49F4-AC8F-A30E6251C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7" r="57783" b="22691"/>
          <a:stretch/>
        </p:blipFill>
        <p:spPr>
          <a:xfrm>
            <a:off x="7353300" y="2202301"/>
            <a:ext cx="4335780" cy="3839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B8DB6-68E4-47DB-BDC9-3F64DED37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2202301"/>
            <a:ext cx="6514143" cy="38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4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305799-BF6C-4F72-A89B-AF7F87B4265D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5. Faza: teksture broda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1817727-4828-482F-BBD2-E1A094A4C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16" y="1849119"/>
            <a:ext cx="7256567" cy="473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305799-BF6C-4F72-A89B-AF7F87B4265D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5. Faza: teksture broda</a:t>
            </a:r>
          </a:p>
        </p:txBody>
      </p:sp>
      <p:pic>
        <p:nvPicPr>
          <p:cNvPr id="3" name="Picture 2" descr="A picture containing dark, lit, image&#10;&#10;Description automatically generated">
            <a:extLst>
              <a:ext uri="{FF2B5EF4-FFF2-40B4-BE49-F238E27FC236}">
                <a16:creationId xmlns:a16="http://schemas.microsoft.com/office/drawing/2014/main" id="{FC89426E-1EA4-4A2B-8C24-4E68A3514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1808480"/>
            <a:ext cx="877824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8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305799-BF6C-4F72-A89B-AF7F87B4265D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6. Pozicioniranje scene</a:t>
            </a:r>
          </a:p>
        </p:txBody>
      </p:sp>
      <p:pic>
        <p:nvPicPr>
          <p:cNvPr id="3" name="Picture 2" descr="A picture containing several&#10;&#10;Description automatically generated">
            <a:extLst>
              <a:ext uri="{FF2B5EF4-FFF2-40B4-BE49-F238E27FC236}">
                <a16:creationId xmlns:a16="http://schemas.microsoft.com/office/drawing/2014/main" id="{B9D1657F-049E-48AD-B37B-6E677585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80" y="1729521"/>
            <a:ext cx="9236240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6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534D8-AB50-480D-88D9-9C207D46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Renderi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F10BE879-9113-4857-BADF-2AD508AD7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2" r="2" b="2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7" name="Picture 6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02202219-CF4E-4214-97EF-953BF587C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3311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4464DAF-CDFD-4153-A0C1-A82394E6A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" r="-1" b="8673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picture containing dark&#10;&#10;Description automatically generated">
            <a:extLst>
              <a:ext uri="{FF2B5EF4-FFF2-40B4-BE49-F238E27FC236}">
                <a16:creationId xmlns:a16="http://schemas.microsoft.com/office/drawing/2014/main" id="{364BC3E8-C1D0-49A7-B15A-8FB56968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688" y="-970360"/>
            <a:ext cx="12525375" cy="7828360"/>
          </a:xfrm>
        </p:spPr>
      </p:pic>
    </p:spTree>
    <p:extLst>
      <p:ext uri="{BB962C8B-B14F-4D97-AF65-F5344CB8AC3E}">
        <p14:creationId xmlns:p14="http://schemas.microsoft.com/office/powerpoint/2010/main" val="3345739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BC1D-FF5F-4D36-8ACD-BD7F9AE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AA35E86-9999-49B7-A212-A260A349C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1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60585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B6A7-29C0-4412-8AF6-494414ED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37567353-8D74-4B40-8825-D473FC636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1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51173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8FCB-C6BC-4596-B1C3-31D27828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5011D6F-10F2-4555-9CA1-18F87EA57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98923"/>
            <a:ext cx="12411075" cy="7756923"/>
          </a:xfrm>
        </p:spPr>
      </p:pic>
    </p:spTree>
    <p:extLst>
      <p:ext uri="{BB962C8B-B14F-4D97-AF65-F5344CB8AC3E}">
        <p14:creationId xmlns:p14="http://schemas.microsoft.com/office/powerpoint/2010/main" val="105263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B7C65B-0AA2-463E-ADE6-243930780E30}"/>
              </a:ext>
            </a:extLst>
          </p:cNvPr>
          <p:cNvSpPr txBox="1">
            <a:spLocks/>
          </p:cNvSpPr>
          <p:nvPr/>
        </p:nvSpPr>
        <p:spPr>
          <a:xfrm>
            <a:off x="0" y="1900131"/>
            <a:ext cx="12191999" cy="2681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20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Ima li pitanja?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2E0A1-B256-4E5E-92DD-8EC46102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63344"/>
            <a:ext cx="10515600" cy="1325563"/>
          </a:xfrm>
        </p:spPr>
        <p:txBody>
          <a:bodyPr/>
          <a:lstStyle/>
          <a:p>
            <a:pPr algn="ctr"/>
            <a:r>
              <a:rPr lang="hr-HR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Hvala na pažnji</a:t>
            </a:r>
            <a:endParaRPr lang="en-GB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96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9679-E336-47E8-8AD8-BA7C33A1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379" y="2600193"/>
            <a:ext cx="3336545" cy="1657614"/>
          </a:xfrm>
        </p:spPr>
        <p:txBody>
          <a:bodyPr>
            <a:normAutofit/>
          </a:bodyPr>
          <a:lstStyle/>
          <a:p>
            <a:pPr algn="ctr"/>
            <a:r>
              <a:rPr lang="hr-HR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Inspiracija</a:t>
            </a:r>
            <a:endParaRPr lang="en-GB" sz="3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ABF24-2CAC-487B-B826-5AF7CCC8ED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1" y="16425"/>
            <a:ext cx="3719750" cy="2225041"/>
          </a:xfrm>
          <a:prstGeom prst="rect">
            <a:avLst/>
          </a:prstGeom>
        </p:spPr>
      </p:pic>
      <p:pic>
        <p:nvPicPr>
          <p:cNvPr id="9" name="Picture 8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C655389C-A4C7-42CA-B958-2A2A686031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3811189" y="0"/>
            <a:ext cx="3719752" cy="2267032"/>
          </a:xfrm>
          <a:prstGeom prst="rect">
            <a:avLst/>
          </a:prstGeom>
        </p:spPr>
      </p:pic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5C52A6F-2F74-41ED-BF47-E12585676E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20" y="2332906"/>
            <a:ext cx="3719729" cy="2208616"/>
          </a:xfrm>
          <a:prstGeom prst="rect">
            <a:avLst/>
          </a:prstGeom>
        </p:spPr>
      </p:pic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BD63944D-768E-4B22-802A-DB3FF2894E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-4"/>
          <a:stretch/>
        </p:blipFill>
        <p:spPr>
          <a:xfrm>
            <a:off x="3811189" y="2332906"/>
            <a:ext cx="3719748" cy="22086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E75F463-C0F3-4EBB-BFD2-007F0E78779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" y="4616536"/>
            <a:ext cx="3719748" cy="2241464"/>
          </a:xfrm>
          <a:prstGeom prst="rect">
            <a:avLst/>
          </a:prstGeom>
        </p:spPr>
      </p:pic>
      <p:pic>
        <p:nvPicPr>
          <p:cNvPr id="7" name="Picture 6" descr="A black and white butterfly&#10;&#10;Description automatically generated with low confidence">
            <a:extLst>
              <a:ext uri="{FF2B5EF4-FFF2-40B4-BE49-F238E27FC236}">
                <a16:creationId xmlns:a16="http://schemas.microsoft.com/office/drawing/2014/main" id="{0BECE130-B74A-481A-BA68-6935300DF6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 b="-4"/>
          <a:stretch/>
        </p:blipFill>
        <p:spPr>
          <a:xfrm>
            <a:off x="3811189" y="4607394"/>
            <a:ext cx="3719752" cy="22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6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EEA2-04E8-4732-8210-A4926502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617575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pPr algn="ctr"/>
            <a:r>
              <a:rPr lang="hr-HR" sz="4400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1. Faza: Izrada lovca</a:t>
            </a:r>
            <a:endParaRPr lang="en-GB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Content Placeholder 14" descr="Chart, radar chart&#10;&#10;Description automatically generated">
            <a:extLst>
              <a:ext uri="{FF2B5EF4-FFF2-40B4-BE49-F238E27FC236}">
                <a16:creationId xmlns:a16="http://schemas.microsoft.com/office/drawing/2014/main" id="{44E22EBA-3A90-4CB9-8D1F-62744FB70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57" y="1979891"/>
            <a:ext cx="3184815" cy="4536337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58936E-5E8E-44BC-B363-AEEC68A434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946" y="1979891"/>
            <a:ext cx="2727006" cy="2357770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C9D454B1-CDDC-4BB6-9811-5912DE95C3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099" y="4422710"/>
            <a:ext cx="2688699" cy="2093518"/>
          </a:xfrm>
          <a:prstGeom prst="rect">
            <a:avLst/>
          </a:prstGeom>
        </p:spPr>
      </p:pic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FB66D5CA-80A3-4BE2-9F97-F6BE67FBB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664" y="1979891"/>
            <a:ext cx="5370274" cy="45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2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48E145-B1CE-47A7-90FD-944D05D172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8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1. Faza: Izrada lovca</a:t>
            </a:r>
            <a:endParaRPr lang="en-GB" dirty="0">
              <a:solidFill>
                <a:schemeClr val="bg1">
                  <a:lumMod val="8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picture containing dark, set&#10;&#10;Description automatically generated">
            <a:extLst>
              <a:ext uri="{FF2B5EF4-FFF2-40B4-BE49-F238E27FC236}">
                <a16:creationId xmlns:a16="http://schemas.microsoft.com/office/drawing/2014/main" id="{8A37F24D-B892-4ADA-97F6-56D8073D0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6" y="1980246"/>
            <a:ext cx="5872255" cy="4501834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FD68349-993D-4513-8FB1-962697F7A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0" r="16253"/>
          <a:stretch/>
        </p:blipFill>
        <p:spPr>
          <a:xfrm>
            <a:off x="6695440" y="1980247"/>
            <a:ext cx="4988224" cy="450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0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0E6B8F-BAF2-4914-B959-6A43FB40E838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Faza: Kreiranje broda</a:t>
            </a:r>
            <a:endParaRPr lang="en-GB" dirty="0">
              <a:solidFill>
                <a:schemeClr val="bg1">
                  <a:lumMod val="9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6739E2E-5E1F-4711-BBB2-E8C85EDA9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7" y="1706719"/>
            <a:ext cx="5051938" cy="223663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76CF484-8A3B-4783-B009-49E000767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7" y="4122866"/>
            <a:ext cx="5051938" cy="2535244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425DEDF-CFC8-4A59-A681-8FB81C455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520" y="2286860"/>
            <a:ext cx="6691118" cy="3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3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EDD077-753D-41C9-8C61-D3B62B1609BB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Faza: Kreiranje broda</a:t>
            </a:r>
            <a:endParaRPr lang="en-GB" dirty="0">
              <a:solidFill>
                <a:schemeClr val="bg1">
                  <a:lumMod val="9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77C10-F78C-4565-9DE8-C3ACE370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6" y="4417215"/>
            <a:ext cx="3781246" cy="206951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7200D2F-A4B3-448D-8945-59416A0F8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4" y="1866901"/>
            <a:ext cx="4411194" cy="2475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5D50F-8D2E-4AAF-B93C-B6E514CD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22" y="1866901"/>
            <a:ext cx="4411194" cy="4619828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DA6F3DA-5459-4B97-BA43-49A26198F0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t="13604" r="51719" b="26145"/>
          <a:stretch/>
        </p:blipFill>
        <p:spPr>
          <a:xfrm>
            <a:off x="9817630" y="4334745"/>
            <a:ext cx="2113867" cy="2069514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4010E02-7043-4AB3-9DD9-F2D2F70E0A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4" t="11279" b="3590"/>
          <a:stretch/>
        </p:blipFill>
        <p:spPr>
          <a:xfrm>
            <a:off x="9817629" y="1981201"/>
            <a:ext cx="2113867" cy="20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6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C76E5204-729E-4038-A786-444448EFE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79" y="1997075"/>
            <a:ext cx="7530642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FF8C785-5B39-45D5-B8BF-CE367210764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Faza: Kreiranje broda</a:t>
            </a:r>
            <a:endParaRPr lang="en-GB" dirty="0">
              <a:solidFill>
                <a:schemeClr val="bg1">
                  <a:lumMod val="9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12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F4C0B9-074C-4F98-91F9-72FEC4C6380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3. Faza: Stvaranje planeta</a:t>
            </a:r>
            <a:endParaRPr lang="en-GB" dirty="0">
              <a:solidFill>
                <a:schemeClr val="bg1">
                  <a:lumMod val="9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4" name="Picture 13" descr="A picture containing black, dark, night sky&#10;&#10;Description automatically generated">
            <a:extLst>
              <a:ext uri="{FF2B5EF4-FFF2-40B4-BE49-F238E27FC236}">
                <a16:creationId xmlns:a16="http://schemas.microsoft.com/office/drawing/2014/main" id="{550CE77F-9A30-45F5-9EE8-B3164DE4B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5" r="33090"/>
          <a:stretch/>
        </p:blipFill>
        <p:spPr>
          <a:xfrm>
            <a:off x="314325" y="1838325"/>
            <a:ext cx="4333875" cy="4780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455F68-50EF-4624-984C-5BDFD81F6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0"/>
          <a:stretch/>
        </p:blipFill>
        <p:spPr>
          <a:xfrm>
            <a:off x="4981575" y="2190750"/>
            <a:ext cx="6896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7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F4C0B9-074C-4F98-91F9-72FEC4C6380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16175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4. Faza: Asteroidni pojas</a:t>
            </a:r>
          </a:p>
        </p:txBody>
      </p:sp>
      <p:pic>
        <p:nvPicPr>
          <p:cNvPr id="5" name="Picture 4" descr="A picture containing building, dome, wire&#10;&#10;Description automatically generated">
            <a:extLst>
              <a:ext uri="{FF2B5EF4-FFF2-40B4-BE49-F238E27FC236}">
                <a16:creationId xmlns:a16="http://schemas.microsoft.com/office/drawing/2014/main" id="{E97442AF-83D7-4091-AB49-C5D88150F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65" y="1986155"/>
            <a:ext cx="4459093" cy="4375411"/>
          </a:xfrm>
          <a:prstGeom prst="rect">
            <a:avLst/>
          </a:prstGeom>
        </p:spPr>
      </p:pic>
      <p:pic>
        <p:nvPicPr>
          <p:cNvPr id="7" name="Picture 6" descr="A picture containing dark, rock&#10;&#10;Description automatically generated">
            <a:extLst>
              <a:ext uri="{FF2B5EF4-FFF2-40B4-BE49-F238E27FC236}">
                <a16:creationId xmlns:a16="http://schemas.microsoft.com/office/drawing/2014/main" id="{5870C63C-B04E-4F99-A1AF-3F91EAAC7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63" y="1986155"/>
            <a:ext cx="4532758" cy="44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6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E0428BBA09314E86BD81F248505F49" ma:contentTypeVersion="12" ma:contentTypeDescription="Create a new document." ma:contentTypeScope="" ma:versionID="62777e44e60daab8731b970295d4e77c">
  <xsd:schema xmlns:xsd="http://www.w3.org/2001/XMLSchema" xmlns:xs="http://www.w3.org/2001/XMLSchema" xmlns:p="http://schemas.microsoft.com/office/2006/metadata/properties" xmlns:ns3="6b36c7ee-d7ec-4711-a362-094dcce72396" xmlns:ns4="238fd97f-bbb8-4722-9328-eed22bb202c8" targetNamespace="http://schemas.microsoft.com/office/2006/metadata/properties" ma:root="true" ma:fieldsID="9d10846d66e0c06e4c219c33b67b7ad3" ns3:_="" ns4:_="">
    <xsd:import namespace="6b36c7ee-d7ec-4711-a362-094dcce72396"/>
    <xsd:import namespace="238fd97f-bbb8-4722-9328-eed22bb202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6c7ee-d7ec-4711-a362-094dcce723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8fd97f-bbb8-4722-9328-eed22bb202c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E3131A-F15C-4218-8A75-B9A1D1A9B5B3}">
  <ds:schemaRefs>
    <ds:schemaRef ds:uri="http://schemas.microsoft.com/office/2006/documentManagement/types"/>
    <ds:schemaRef ds:uri="http://www.w3.org/XML/1998/namespace"/>
    <ds:schemaRef ds:uri="238fd97f-bbb8-4722-9328-eed22bb202c8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6b36c7ee-d7ec-4711-a362-094dcce72396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F198E07-17F7-47DC-9FED-8FBD013301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1C6CB9-5385-4FA6-B0AD-55EB8AEF2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6c7ee-d7ec-4711-a362-094dcce72396"/>
    <ds:schemaRef ds:uri="238fd97f-bbb8-4722-9328-eed22bb202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95</Words>
  <Application>Microsoft Office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Cascadia Code</vt:lpstr>
      <vt:lpstr>Office Theme</vt:lpstr>
      <vt:lpstr>Prezentacija projekta</vt:lpstr>
      <vt:lpstr>Inspiracija</vt:lpstr>
      <vt:lpstr>1. Faza: Izrada lovca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Renderi</vt:lpstr>
      <vt:lpstr>PowerPoint Presentation</vt:lpstr>
      <vt:lpstr>PowerPoint Presentation</vt:lpstr>
      <vt:lpstr>PowerPoint Presentation</vt:lpstr>
      <vt:lpstr>PowerPoint Presentation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Prezentacija projekta</dc:title>
  <dc:creator>Luka Kečkeš (lkeckes)</dc:creator>
  <cp:lastModifiedBy>Luka Kečkeš (lkeckes)</cp:lastModifiedBy>
  <cp:revision>7</cp:revision>
  <dcterms:created xsi:type="dcterms:W3CDTF">2022-02-24T12:22:55Z</dcterms:created>
  <dcterms:modified xsi:type="dcterms:W3CDTF">2023-03-30T17:27:30Z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0x01010031E0428BBA09314E86BD81F248505F49</vt:lpwstr>
  </property>
</Properties>
</file>